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21" r:id="rId2"/>
    <p:sldId id="1322" r:id="rId3"/>
    <p:sldId id="1323" r:id="rId4"/>
    <p:sldId id="1324" r:id="rId5"/>
    <p:sldId id="1325" r:id="rId6"/>
    <p:sldId id="132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7881" y="2433733"/>
            <a:ext cx="8345511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372. TOPA AW, KA NUNTAKNA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Take My Life, and Let It Be</a:t>
            </a:r>
          </a:p>
          <a:p>
            <a:r>
              <a:rPr lang="en-US" sz="1500" dirty="0"/>
              <a:t>Rom. 6:13, 16, 19; 12:1</a:t>
            </a:r>
          </a:p>
          <a:p>
            <a:r>
              <a:rPr lang="en-US" sz="1500" dirty="0"/>
              <a:t>Frances </a:t>
            </a:r>
            <a:r>
              <a:rPr lang="en-US" sz="1500" dirty="0" err="1"/>
              <a:t>Ridlex</a:t>
            </a:r>
            <a:r>
              <a:rPr lang="en-US" sz="1500" dirty="0"/>
              <a:t> </a:t>
            </a:r>
            <a:r>
              <a:rPr lang="en-US" sz="1500" dirty="0" err="1"/>
              <a:t>Havergal</a:t>
            </a:r>
            <a:r>
              <a:rPr lang="en-US" sz="1500" dirty="0"/>
              <a:t>, 1836-1879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42697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564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a’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31730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65505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4287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in,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4462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102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372. TOPA AW, KA NUNTAKNA</vt:lpstr>
      <vt:lpstr>1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2018-12-15T06:19:18Z</dcterms:modified>
</cp:coreProperties>
</file>